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60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0EE37-1688-4E3D-927A-0C5A0707401B}" type="datetimeFigureOut">
              <a:rPr lang="en-US" smtClean="0"/>
              <a:t>5/12/2016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EF1FD-7A01-4D8E-85C4-25533889DE9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0EE37-1688-4E3D-927A-0C5A0707401B}" type="datetimeFigureOut">
              <a:rPr lang="en-US" smtClean="0"/>
              <a:t>5/12/2016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EF1FD-7A01-4D8E-85C4-25533889DE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0EE37-1688-4E3D-927A-0C5A0707401B}" type="datetimeFigureOut">
              <a:rPr lang="en-US" smtClean="0"/>
              <a:t>5/12/2016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EF1FD-7A01-4D8E-85C4-25533889DE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0EE37-1688-4E3D-927A-0C5A0707401B}" type="datetimeFigureOut">
              <a:rPr lang="en-US" smtClean="0"/>
              <a:t>5/12/2016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EF1FD-7A01-4D8E-85C4-25533889DE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0EE37-1688-4E3D-927A-0C5A0707401B}" type="datetimeFigureOut">
              <a:rPr lang="en-US" smtClean="0"/>
              <a:t>5/12/2016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EF1FD-7A01-4D8E-85C4-25533889DE9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0EE37-1688-4E3D-927A-0C5A0707401B}" type="datetimeFigureOut">
              <a:rPr lang="en-US" smtClean="0"/>
              <a:t>5/12/2016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EF1FD-7A01-4D8E-85C4-25533889DE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0EE37-1688-4E3D-927A-0C5A0707401B}" type="datetimeFigureOut">
              <a:rPr lang="en-US" smtClean="0"/>
              <a:t>5/12/2016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EF1FD-7A01-4D8E-85C4-25533889DE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0EE37-1688-4E3D-927A-0C5A0707401B}" type="datetimeFigureOut">
              <a:rPr lang="en-US" smtClean="0"/>
              <a:t>5/12/2016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EF1FD-7A01-4D8E-85C4-25533889DE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0EE37-1688-4E3D-927A-0C5A0707401B}" type="datetimeFigureOut">
              <a:rPr lang="en-US" smtClean="0"/>
              <a:t>5/12/2016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EF1FD-7A01-4D8E-85C4-25533889DE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0EE37-1688-4E3D-927A-0C5A0707401B}" type="datetimeFigureOut">
              <a:rPr lang="en-US" smtClean="0"/>
              <a:t>5/12/2016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EF1FD-7A01-4D8E-85C4-25533889DE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0EE37-1688-4E3D-927A-0C5A0707401B}" type="datetimeFigureOut">
              <a:rPr lang="en-US" smtClean="0"/>
              <a:t>5/12/2016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77EF1FD-7A01-4D8E-85C4-25533889DE9E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8F0EE37-1688-4E3D-927A-0C5A0707401B}" type="datetimeFigureOut">
              <a:rPr lang="en-US" smtClean="0"/>
              <a:t>5/12/2016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77EF1FD-7A01-4D8E-85C4-25533889DE9E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s://en.wikipedia.org/wiki/File:Hubble2005-01-barred-spiral-galaxy-NGC1300.jpg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s://en.wikipedia.org/wiki/File:Hubble2005-01-barred-spiral-galaxy-NGC1300.jpg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//upload.wikimedia.org/wikipedia/commons/d/d5/Hubble_view_of_barred_spiral_galaxy_Messier_83.jp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381000"/>
            <a:ext cx="7851648" cy="16764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extrusionH="57150" prstMaterial="flat">
              <a:bevelT w="38100" h="38100" prst="relaxedInset"/>
              <a:contourClr>
                <a:schemeClr val="tx2"/>
              </a:contourClr>
            </a:sp3d>
          </a:bodyPr>
          <a:lstStyle/>
          <a:p>
            <a:pPr algn="ctr"/>
            <a:r>
              <a:rPr lang="en-US" sz="6600" dirty="0" smtClean="0">
                <a:solidFill>
                  <a:srgbClr val="FFC0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Footlight MT Light" panose="0204060206030A020304" pitchFamily="18" charset="0"/>
              </a:rPr>
              <a:t>Barred Spiral Galaxies</a:t>
            </a:r>
            <a:endParaRPr lang="en-US" sz="6600" dirty="0">
              <a:solidFill>
                <a:srgbClr val="FFC00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  <a:reflection blurRad="6350" stA="55000" endA="300" endPos="45500" dir="5400000" sy="-100000" algn="bl" rotWithShape="0"/>
              </a:effectLst>
              <a:latin typeface="Footlight MT Light" panose="0204060206030A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2057400"/>
            <a:ext cx="8458200" cy="17526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Footlight MT Light" panose="0204060206030A020304" pitchFamily="18" charset="0"/>
              </a:rPr>
              <a:t>Amanda </a:t>
            </a:r>
            <a:r>
              <a:rPr lang="en-US" dirty="0" err="1" smtClean="0">
                <a:latin typeface="Footlight MT Light" panose="0204060206030A020304" pitchFamily="18" charset="0"/>
              </a:rPr>
              <a:t>Kidder|David</a:t>
            </a:r>
            <a:r>
              <a:rPr lang="en-US" dirty="0" smtClean="0">
                <a:latin typeface="Footlight MT Light" panose="0204060206030A020304" pitchFamily="18" charset="0"/>
              </a:rPr>
              <a:t> </a:t>
            </a:r>
            <a:r>
              <a:rPr lang="en-US" dirty="0" err="1" smtClean="0">
                <a:latin typeface="Footlight MT Light" panose="0204060206030A020304" pitchFamily="18" charset="0"/>
              </a:rPr>
              <a:t>Pharis|Terrell</a:t>
            </a:r>
            <a:r>
              <a:rPr lang="en-US" dirty="0" smtClean="0">
                <a:latin typeface="Footlight MT Light" panose="0204060206030A020304" pitchFamily="18" charset="0"/>
              </a:rPr>
              <a:t> </a:t>
            </a:r>
            <a:r>
              <a:rPr lang="en-US" dirty="0" err="1" smtClean="0">
                <a:latin typeface="Footlight MT Light" panose="0204060206030A020304" pitchFamily="18" charset="0"/>
              </a:rPr>
              <a:t>Tuggle</a:t>
            </a:r>
            <a:r>
              <a:rPr lang="en-US" dirty="0" smtClean="0">
                <a:latin typeface="Footlight MT Light" panose="0204060206030A020304" pitchFamily="18" charset="0"/>
              </a:rPr>
              <a:t> </a:t>
            </a:r>
          </a:p>
          <a:p>
            <a:endParaRPr lang="en-US" dirty="0" smtClean="0">
              <a:latin typeface="Footlight MT Light" panose="0204060206030A020304" pitchFamily="18" charset="0"/>
            </a:endParaRPr>
          </a:p>
        </p:txBody>
      </p:sp>
      <p:pic>
        <p:nvPicPr>
          <p:cNvPr id="1026" name="Picture 2" descr="https://upload.wikimedia.org/wikipedia/commons/thumb/5/52/Hubble2005-01-barred-spiral-galaxy-NGC1300.jpg/350px-Hubble2005-01-barred-spiral-galaxy-NGC1300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590798"/>
            <a:ext cx="7162800" cy="4093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9380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19912"/>
          </a:xfrm>
        </p:spPr>
        <p:txBody>
          <a:bodyPr>
            <a:normAutofit/>
          </a:bodyPr>
          <a:lstStyle/>
          <a:p>
            <a:r>
              <a:rPr lang="en-US" dirty="0" smtClean="0"/>
              <a:t>What is a Barred Spiral Galaxy?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8768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2050" name="Picture 2" descr="https://upload.wikimedia.org/wikipedia/commons/thumb/5/55/Messier_91_%28M91%29.jpg/800px-Messier_91_%28M91%29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5" t="20040" r="34211" b="23685"/>
          <a:stretch/>
        </p:blipFill>
        <p:spPr bwMode="auto">
          <a:xfrm>
            <a:off x="84908" y="1413588"/>
            <a:ext cx="4925203" cy="3615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www.newscientist.com/data/images/ns/cms/dn14431/dn14431-1_42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799" y="3272246"/>
            <a:ext cx="3325791" cy="3317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0478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</p:spPr>
        <p:txBody>
          <a:bodyPr/>
          <a:lstStyle/>
          <a:p>
            <a:r>
              <a:rPr lang="en-US" dirty="0" smtClean="0"/>
              <a:t>NGC-1300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949" y="1345010"/>
            <a:ext cx="9067800" cy="4953000"/>
          </a:xfrm>
        </p:spPr>
        <p:txBody>
          <a:bodyPr/>
          <a:lstStyle/>
          <a:p>
            <a:r>
              <a:rPr lang="en-US" dirty="0" smtClean="0"/>
              <a:t>Source</a:t>
            </a:r>
            <a:r>
              <a:rPr lang="en-US" dirty="0" smtClean="0"/>
              <a:t>: Hubble Space Telescope</a:t>
            </a:r>
            <a:endParaRPr lang="en-US" dirty="0"/>
          </a:p>
        </p:txBody>
      </p:sp>
      <p:pic>
        <p:nvPicPr>
          <p:cNvPr id="2050" name="Picture 2" descr="Hubble2005-01-barred-spiral-galaxy-NGC1300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828800"/>
            <a:ext cx="7315200" cy="4649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3612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dirty="0" smtClean="0"/>
              <a:t>Messier 83 (Southern Pinwheel Galaxy)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389120"/>
          </a:xfrm>
        </p:spPr>
        <p:txBody>
          <a:bodyPr/>
          <a:lstStyle/>
          <a:p>
            <a:r>
              <a:rPr lang="en-US" dirty="0" smtClean="0"/>
              <a:t>Source</a:t>
            </a:r>
            <a:r>
              <a:rPr lang="en-US" dirty="0" smtClean="0"/>
              <a:t>: Hubble Space Telescope</a:t>
            </a:r>
            <a:endParaRPr lang="en-US" dirty="0"/>
          </a:p>
        </p:txBody>
      </p:sp>
      <p:pic>
        <p:nvPicPr>
          <p:cNvPr id="3074" name="Picture 2" descr="File:Hubble view of barred spiral galaxy Messier 83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905001"/>
            <a:ext cx="8382000" cy="4574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3155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066800"/>
          </a:xfrm>
        </p:spPr>
        <p:txBody>
          <a:bodyPr/>
          <a:lstStyle/>
          <a:p>
            <a:r>
              <a:rPr lang="en-US" dirty="0" smtClean="0"/>
              <a:t>Messier 95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8915400" cy="4876800"/>
          </a:xfrm>
        </p:spPr>
        <p:txBody>
          <a:bodyPr/>
          <a:lstStyle/>
          <a:p>
            <a:r>
              <a:rPr lang="en-US" dirty="0" smtClean="0"/>
              <a:t>Source</a:t>
            </a:r>
            <a:r>
              <a:rPr lang="en-US" dirty="0" smtClean="0"/>
              <a:t>: Very Large Telescope</a:t>
            </a:r>
            <a:endParaRPr lang="en-US" dirty="0"/>
          </a:p>
        </p:txBody>
      </p:sp>
      <p:pic>
        <p:nvPicPr>
          <p:cNvPr id="1026" name="Picture 2" descr="https://upload.wikimedia.org/wikipedia/commons/thumb/f/fd/The_VLT_goes_lion_hunting.jpg/800px-The_VLT_goes_lion_hunting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512" b="18357"/>
          <a:stretch/>
        </p:blipFill>
        <p:spPr bwMode="auto">
          <a:xfrm>
            <a:off x="990600" y="1905000"/>
            <a:ext cx="7162800" cy="4808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4089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58</TotalTime>
  <Words>39</Words>
  <Application>Microsoft Office PowerPoint</Application>
  <PresentationFormat>On-screen Show (4:3)</PresentationFormat>
  <Paragraphs>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Calibri</vt:lpstr>
      <vt:lpstr>Constantia</vt:lpstr>
      <vt:lpstr>Footlight MT Light</vt:lpstr>
      <vt:lpstr>Wingdings 2</vt:lpstr>
      <vt:lpstr>Flow</vt:lpstr>
      <vt:lpstr>Barred Spiral Galaxies</vt:lpstr>
      <vt:lpstr>What is a Barred Spiral Galaxy?</vt:lpstr>
      <vt:lpstr>NGC-1300</vt:lpstr>
      <vt:lpstr>Messier 83 (Southern Pinwheel Galaxy)</vt:lpstr>
      <vt:lpstr>Messier 95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Barred Spiral Galaxies</dc:title>
  <dc:creator>vci</dc:creator>
  <cp:lastModifiedBy>Pharis David M</cp:lastModifiedBy>
  <cp:revision>7</cp:revision>
  <dcterms:created xsi:type="dcterms:W3CDTF">2016-05-10T18:54:11Z</dcterms:created>
  <dcterms:modified xsi:type="dcterms:W3CDTF">2016-05-12T19:17:56Z</dcterms:modified>
</cp:coreProperties>
</file>